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0.4096916299559471</c:v>
                </c:pt>
                <c:pt idx="1">
                  <c:v>0.5903083700440529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0.4096916299559471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8.0099490100519031</c:v>
                </c:pt>
                <c:pt idx="1">
                  <c:v>7.8603358319133516</c:v>
                </c:pt>
                <c:pt idx="2">
                  <c:v>5.7740171297158494</c:v>
                </c:pt>
                <c:pt idx="3">
                  <c:v>9.5277706029740319</c:v>
                </c:pt>
                <c:pt idx="4">
                  <c:v>8.2521248337480877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6.9868645859978793</c:v>
                </c:pt>
                <c:pt idx="2">
                  <c:v>4.9198767003185759</c:v>
                </c:pt>
                <c:pt idx="3">
                  <c:v>8.7389531911453115</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A4-4793-A48A-D3E7A384B0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A4-4793-A48A-D3E7A384B0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0.28341079699263361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3.587673503419631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9.8924025837041185E-2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5.9091696798246431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0.18105958003290912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0.25087265223339639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2.6190747589806405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0.2508726522333955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2.8565115508805583E-2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6.5146380741961796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D6-4073-90B1-1CCD997F00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D6-4073-90B1-1CCD997F00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E1-43C9-8EA0-886A36C018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E1-43C9-8EA0-886A36C018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0.2739404638427887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0.38256827177320574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0.10665717388875606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1.1134857048362825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0.10665717388875606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0.38256827177320574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0.22899952460864625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7.262690840145317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0.4476250450137842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0.45033820999972818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0.12555092598260842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1.3107337857686314</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0.12555092598260842</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0.45033820999972729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0.12052107516085897</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7.3642592271686356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0.81641610389050356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0.51304680300242556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0.14303361286933747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1.4932505469084418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0.14303361286933747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0.30321407626792585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7.8603358319133516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5.8122010835861797</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8.3345668846809726</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5A-441F-A67D-7B5EDB8A00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5A-441F-A67D-7B5EDB8A00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D5-4B60-B0A1-5371059F53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D5-4B60-B0A1-5371059F53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0.58176546653909522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0.7312100484502464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0.20385589459702302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2.1282265055808498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0.20385589459702302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0.73121004845024729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0.17874129408787631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5.8122010835861797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0.5033943762035018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0.76472685353404746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0.21320012926512266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2.2257789846707041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0.21320012926512355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0.76472685353404657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1.5916962603546025E-2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6.8910371381173894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8.5444566065012832</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6D-48B6-864F-F1585DAA34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6D-48B6-864F-F1585DAA34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C-4268-B0B5-43E234D356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C-4268-B0B5-43E234D356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6.3509973849233958E-2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0.38697730578693168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0.10788637960752556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1.1263184374715998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0.10788637960752467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0.38697730578693346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3.1211997555837812E-2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8.5444566065012832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8.1716883524764548</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04-4247-B64B-89A22D078A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04-4247-B64B-89A22D078A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08-46C7-9DC3-F3332D3E80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08-46C7-9DC3-F3332D3E80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CC-4F6C-93BB-97CDF54535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CC-4F6C-93BB-97CDF54535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0.16965051516591867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0.41908447237441582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0.11683761760205069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1.2197680872615679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0.11683761760205158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0.36192267402621248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8.1716883524764548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8.9312704577062458</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CE-4BA4-B82F-221BD4576C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CE-4BA4-B82F-221BD4576C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C-43B5-8AC0-4165B78C03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3C-43B5-8AC0-4165B78C03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1.0465685139425842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0.32709187764045744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9.1190769975245445E-2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0.9520186507693964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9.1190769975245445E-2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0.17591157178389416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9.1677335523512387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0.50109554345190599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0.25152681776032892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7.0123796244798697E-2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0.73208244547032919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7.0123796244798697E-2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0.25152681776032892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7.667464477266428E-2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9.1854566832444196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0.37360293184931059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0.29292127464068685</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8.1664261336308996E-2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0.85256325738424721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8.1664261336310773E-2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0.29292127464068507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6.0236658794110554E-4</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8.4406211375230793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8.3216202075235088</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15-4EBC-8BE6-D80DF5C106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15-4EBC-8BE6-D80DF5C106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AE-4E33-8DE5-01B77D22F4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AE-4E33-8DE5-01B77D22F4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A4-4DD8-9FD2-208759E454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A4-4DD8-9FD2-208759E454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0.43662887085831947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0.12811530355986545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1.3375055224457766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0.12811530355986456</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0.21653297020130857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8.0852080901914398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0.22105846911982496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0.37702781473149827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0.1051125358888978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1.0973599041115989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0.1051125358888978</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0.37702781473149827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2.433319930593747E-2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8.5580323248555761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8.5606024007898522</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DF-4637-9FBB-5E576D7165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DF-4637-9FBB-5E576D7165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15-4F2E-B9FA-0BCD093224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15-4F2E-B9FA-0BCD093224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0.65075592295409912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0.57125620036984159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0.15926195765130213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1.662672155123186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0.15926195765130302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0.57125620036983982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0.74873066439980285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8.2521248337480877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0.16570292968092026</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0.18559011653352009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5.174113692022253E-2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0.54017010025724943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5.174113692022253E-2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0.18559011653352009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0.46156602668373381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9.0600447792501893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0.14583991073462954</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0.27551061116220144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7.6810298529785825E-2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0.80188857700588834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7.6810298529785825E-2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0.27551061116220055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0.85967680701010707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8.3696375893712833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8.4932749037327042</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0.5743466732143121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0.24625120591626093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6.8652995105919601E-2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0.71672749105812272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6.8652995105919601E-2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0.24625120591626093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0.36203121153604556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9.5277706029740319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23-45D6-87D5-FFC7506E94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23-45D6-87D5-FFC7506E94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D6-47C2-808F-ABB6D2871A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D6-47C2-808F-ABB6D2871A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2.8594556809812488E-2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0.39613487778525869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0.11043944221383484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1.1529720474635701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0.11043944221383484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0.3961348777852578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0.6793859865695655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7.9832749839730583</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1.0673971247028442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0.54282264056691965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0.15133489376249543</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1.5799147371297524</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0.1513348937624972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0.52380860591894063</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9.0032748234923492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0.3270525819094523</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0.35366865269759096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9.8600176159227004E-2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1.029371796051425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9.8600176159227004E-2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0.35366865269759096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5.4110087556901831E-2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9.405547613221847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8.5448926557580283</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1A-465B-827C-D5072400B6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1A-465B-827C-D5072400B6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CB-4C37-8A40-294F15C99A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CB-4C37-8A40-294F15C99A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0.34231317842407272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0.32113863672612286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8.9531050917888599E-2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0.93469142019475271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8.9531050917891264E-2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0.32113863672612197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0.2786924087304854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7.9257535896227624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0.33553405216724741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0.24155943249395762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6.7344963753949827E-2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0.70307183003885143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6.7344963753949827E-2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0.24155943249395762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0.11082380233117739</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8.8536768001692625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0.36490273060655376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0.2554513947323116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7.1217938962385929E-2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0.74350513960954245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7.1217938962385929E-2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0.2554513947323116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0.49330675477507668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9.3536462992827936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0.22841361188147591</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0.24475228624624279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6.8235107508630932E-2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0.71236480405973168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6.8235107508630932E-2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0.24475228624624279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0.1390697589913561</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8.8308189660653458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7.5266938652458926E-2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0.28277728454943496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7.883619274067577E-2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0.82303862403120931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7.883619274067577E-2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0.28277728454943585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0.17091612312112225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8.569321267174745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8.3996404637693054</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45-4CF1-B1C1-98C3A80C2B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45-4CF1-B1C1-98C3A80C2B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EA-4C63-B63C-A2C9F93B68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EA-4C63-B63C-A2C9F93B68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0.25736292266294836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0.10699890724864858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1.1170533524424542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0.10699890724864858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0.38379403405561341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8.2352906069131038E-2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8.3996404637693054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0.37550246022499056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0.37336471363355361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0.10409129069006084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1.08669824968577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0.10409129069006084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0.37336471363355273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0.4364253316702591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8.7800001113046253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1.0378302295077102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0.24747779844626727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6.8994959932634714E-2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0.72029755514495974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6.8994959932634714E-2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0.24747779844626727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8.1134461603687313E-2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9.5135046586721241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0.19558987666621874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0.56261403657886078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0.15685258699973836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1.6375186686735415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0.15685258699973836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0.56261403657886078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0.72223687058617791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8.0099490100519031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0.47482791409965808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0.17085629556109572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1.7837153915871706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0.17085629556109616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0.61284389348770674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1.3200435473812799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5.7740171297158494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0.39298196797092988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0.13193226462442809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1.377354052332195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0.13193226462442631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0.47322741291773163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0.19782557303613046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7.8285136073891257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0.81224489795918364</c:v>
                </c:pt>
                <c:pt idx="1">
                  <c:v>3.2653061224489799E-2</c:v>
                </c:pt>
                <c:pt idx="2">
                  <c:v>6.9387755102040816E-2</c:v>
                </c:pt>
                <c:pt idx="3">
                  <c:v>3.6734693877551031E-2</c:v>
                </c:pt>
                <c:pt idx="4">
                  <c:v>8.1632653061224497E-3</c:v>
                </c:pt>
                <c:pt idx="5">
                  <c:v>4.0816326530612249E-2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6.5466999692845818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1F-4F75-8DF6-5E8F9FE351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1F-4F75-8DF6-5E8F9FE351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1E-4A2F-A890-F83E7C9FFC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1E-4A2F-A890-F83E7C9FFC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0.76359538565667773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0.65898242789297878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0.18371937399733707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1.9180040984479021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0.18371937399733618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0.65898242789297967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0.24334153565727057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7.6631951895018444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0.58868589941925986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0.57498617451121081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0.16030184655466773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1.673528447168982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0.16030184655466684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0.5749861745112117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0.1797492496951687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7.1633968587044548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0.69781065487745675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0.53097467330741388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0.14803176907217974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1.5454305858077406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0.14803176907217974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0.53097467330741388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0.27295323810861483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8.1366348277115801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0.15520966599217534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0.70334622557347792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0.19608766910357467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2.0471273378125279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0.19608766910357467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0.70334622557347792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1.6239415313125551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6.164326283444459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0.66519087497658691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0.2021242113192363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2.110147978794362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0.2021242113192363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0.72499867930659878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0.79519687807751271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3.6059466870605692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0.1634461322907077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0.10986107508237275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1.1469339769845766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0.10986107508237275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0.39406033459358447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0.45926224181486042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8.0442013229411291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9.6032936694397524</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0.50204081632653053</c:v>
                </c:pt>
                <c:pt idx="1">
                  <c:v>0.49795918367346942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1A-4D48-B30A-4EA30BC0D1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1A-4D48-B30A-4EA30BC0D1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2C-468F-BDFE-8AB5021341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2C-468F-BDFE-8AB5021341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0.3574670676220002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7.5903098264056723E-2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2.1161216304534491E-2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0.22092008435010513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2.1161216304534491E-2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7.5903098264056723E-2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4.9590950363118225E-2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9.7962688954851078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8.5225167027411786E-3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0.31142556662925713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8.6823119594903631E-2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0.90642100285772642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8.6823119594903631E-2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0.28225714489086506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9.0504483499435384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0.2951237986647488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4.160038554181078E-2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1.1597876462694501E-2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0.12108017845229568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1.1597876462694501E-2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4.160038554181078E-2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5.3622853384158731E-2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9.9631637628906109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A7-4CE6-81BB-216B14C812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A7-4CE6-81BB-216B14C812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0D-442E-A07E-5F1948EF67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0D-442E-A07E-5F1948EF67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0.57959183673469383</c:v>
                </c:pt>
                <c:pt idx="1">
                  <c:v>0.20408163265306117</c:v>
                </c:pt>
                <c:pt idx="2">
                  <c:v>0.21632653061224491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7.4060152275935209E-2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0.34671340723374122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9.6661105724978214E-2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1.0091281768884262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9.6661105724978214E-2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0.34671340723374122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0.11449572699734212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7.9932618043135886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0.14103891040734773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0.72068856315741048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0.2009225831615371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2.0976031519689133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0.2009225831615371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0.55119412456066463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5.9013784557386382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6.9821316307811188E-2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0.36027747069872973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0.10044266520694567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1.0486071192945827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0.10044266520694478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0.36027747069872973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0.50765370860558612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8.7439636665460405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8.9342944015828447</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FB-47B1-A212-867058AA20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FB-47B1-A212-867058AA20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DE-4DCA-88D1-BACBAD5D1E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DE-4DCA-88D1-BACBAD5D1E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0.32279829646970359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0.27989414752558694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7.8032395694275003E-2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0.81464709734694463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7.8032395694274115E-2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0.27989414752558694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0.44295581836857423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8.8568055493607414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0.26625463221499501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0.25057072497241784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6.9857244723779743E-2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0.7292996855542988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6.9857244723779743E-2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0.16919691457244035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9.136151041791102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0.47346938775510206</c:v>
                </c:pt>
                <c:pt idx="1">
                  <c:v>0.51020408163265307</c:v>
                </c:pt>
                <c:pt idx="2">
                  <c:v>4.0816326530612249E-3</c:v>
                </c:pt>
                <c:pt idx="3">
                  <c:v>1.2244897959183669E-2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0.26252825959728465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0.36759387377674813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0.10248242368381888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1.0699019072821834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0.10248242368381888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0.36759387377674813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0.25861287766308472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8.8099266135966907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8.6359832670267558</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DB-42B7-A702-B3E2247458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DB-42B7-A702-B3E2247458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21-43F2-B4EF-60C7B7DE9C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21-43F2-B4EF-60C7B7DE9C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9.3216390189349241E-2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0.31994175242944856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8.9197368524512655E-2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0.93120782353234688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8.9197368524512655E-2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0.31994175242944678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0.2838952632148839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8.6688932598982866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0.24204678372795385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0.21227665401173113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5.9181144046556611E-2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0.6178427150191439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5.9181144046556611E-2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0.21227665401173113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0.10851542382591362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9.0979768447633163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0.22131250450935802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7.6955854609398244E-2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0.80340816174632934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7.6955854609398244E-2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0.2760327057929981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0.20118951085112435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8.7161484386825254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1.7141446515743155</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0.3989374521644411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0.11122077899722882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1.1611290922009587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0.1112207789972306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0.39893745216443932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0.19102355457227205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8.0609145247628931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8.0753103947711811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42-43E3-A819-48F3EA3355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42-43E3-A819-48F3EA3355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2</c:v>
                </c:pt>
                <c:pt idx="2">
                  <c:v>4</c:v>
                </c:pt>
                <c:pt idx="3">
                  <c:v>67</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9A-4A07-971C-B114974A1F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9A-4A07-971C-B114974A1F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0.12921964249230644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0.34244885084179444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9.547217928697016E-2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0.99671595420751302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9.547217928697016E-2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0.25309166896015078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8.5334768805946517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0.42804739574875939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0.386860153676305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0.10785371847497238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1.1259774598994881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0.10785371847497416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0.38686015367630233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0.25866623236319342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7.6807565446054813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0.44404338449450087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0.44784045480255763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0.12485457050816873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1.3034639337933518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0.12485457050816784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0.36316952418764537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7.9411909708412942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0.40080083300727765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0.43162507860434474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0.12033384485878695</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1.2562682018745344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0.12033384485878784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0.27772454301383753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7.7851509237712033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3.4320984133453969E-2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0.38561916787393091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0.10750774091153481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1.122365503412766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0.10750774091153481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0.28333749682527731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8.497206977199852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0.46914053872785288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0.46760342023088874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0.13036433751126442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1.3609851165815234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0.13036433751126353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0.46760342023088874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3.953957809008557E-2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8.0140800716146039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7.575592817931935</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F5-4032-9779-793DDD2781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F5-4032-9779-793DDD2781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5.8122010835861797</c:v>
                </c:pt>
                <c:pt idx="1">
                  <c:v>5.9013784557386382</c:v>
                </c:pt>
                <c:pt idx="2">
                  <c:v>7.7851509237712033</c:v>
                </c:pt>
                <c:pt idx="3">
                  <c:v>7.1633968587044548</c:v>
                </c:pt>
                <c:pt idx="4">
                  <c:v>5.3885159469537376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6.5297339648749544</c:v>
                </c:pt>
                <c:pt idx="2">
                  <c:v>8.3480072980983984</c:v>
                </c:pt>
                <c:pt idx="3">
                  <c:v>7.7204325643007676</c:v>
                </c:pt>
                <c:pt idx="4">
                  <c:v>5.8851012688846627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E2-4B59-A60F-F0160F1013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E2-4B59-A60F-F0160F1013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0.67657406594279479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0.32098557445626774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8.9488378301428639E-2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0.93424592415650576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8.9488378301426863E-2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0.32098557445626774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0.52504361863013749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8.522644096249639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0.34540828674641233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0.25011760744976463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6.9730918946209641E-2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0.72798086242831062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6.9730918946209641E-2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0.20346026513162485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9.0783801573001615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1.1221158350539211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0.50729415468720163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0.14142981752887618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1.4765071519733031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0.14142981752887618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0.50729415468720163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0.29430442061910789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7.5706559002631062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0.41403807755132505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0.77840775484905755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0.21701426226613396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2.2655979899764294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0.21701426226613396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0.77840775484905755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0.37485926909480405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5.1306911179148322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8.4593146221407558</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D4-4875-9392-90D9EA32E0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D4-4875-9392-90D9EA32E0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E3-432E-8A88-FEB0F715B7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E3-432E-8A88-FEB0F715B7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3.636741405960997E-2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0.22400632972924051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6.2451289939374988E-2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0.65198257239224944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6.2451289939374988E-2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0.18162832608472534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9.2268427740460375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0.27852570326285786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0.11527471328340777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1.2034515887703128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0.11527471328340688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0.41347849593297781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0.5713211680402992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7.6450882741635313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6.164326283444459</c:v>
                </c:pt>
                <c:pt idx="1">
                  <c:v>7.6631951895018444</c:v>
                </c:pt>
                <c:pt idx="2">
                  <c:v>9.0032748234923492</c:v>
                </c:pt>
                <c:pt idx="3">
                  <c:v>7.9832749839730583</c:v>
                </c:pt>
                <c:pt idx="4">
                  <c:v>7.9932618043135886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6.9389663609804657</c:v>
                </c:pt>
                <c:pt idx="2">
                  <c:v>8.3012573380009087</c:v>
                </c:pt>
                <c:pt idx="3">
                  <c:v>7.516128997871931</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0.59292845602964483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0.30852339625882497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8.6014016193781018E-2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0.89797407858589207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8.6014016193779241E-2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0.30852339625882585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0.26966673648299455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8.3564754316738927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0.31896895553699256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9.4737494436411218E-2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0.98904594900457798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9.4737494436412106E-2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0.33981361212949324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0.25551469654706693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8.3379336893064711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0.36938364285733716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0.11324479087521855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1.1822594879388939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0.11324479087521944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0.40619737381788745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0.17650928810651401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7.7261286783577958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0.31963257770723175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0.23681980016431758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6.6023589696428076E-2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0.68927687307398244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6.6023589696428076E-2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0.23681980016431758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1.4792378428246877E-2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9.2226664389259234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0.2451458923719807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0.28438147150480741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7.9283428070085371E-2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0.82770769717314252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7.9283428070086259E-2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0.28438147150480653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0.22554277833097203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8.7000670685116379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7.8833208890977318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3E-484A-82F7-EA2B667232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3E-484A-82F7-EA2B667232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EC-42A2-AE7F-6834D4ABC6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EC-42A2-AE7F-6834D4ABC6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0.20221760850781934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7.1203621713506138E-2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0.74335566957037713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7.1203621713506138E-2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0.13295440934254543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9.1903854024656972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4.9824633833507548E-2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0.2969961070403091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8.2800294143734021E-2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0.86442327809520236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8.2800294143734021E-2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9.1624484750070678E-2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9.0710613178737614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5.1306911179148322</c:v>
                </c:pt>
                <c:pt idx="1">
                  <c:v>7.8285136073891257</c:v>
                </c:pt>
                <c:pt idx="2">
                  <c:v>5.2941809761830738</c:v>
                </c:pt>
                <c:pt idx="3">
                  <c:v>9.2268427740460375</c:v>
                </c:pt>
                <c:pt idx="4">
                  <c:v>7.9257535896227624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7.8925066566075044</c:v>
                </c:pt>
                <c:pt idx="2">
                  <c:v>5.3431922446268629</c:v>
                </c:pt>
                <c:pt idx="3">
                  <c:v>9.2305027008475573</c:v>
                </c:pt>
                <c:pt idx="4">
                  <c:v>7.9158231855669898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0.87044864680787493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0.34316442882822118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3.5825877620484707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0.34316442882822162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0.77409427584947643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5.3885159469537376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0.39744120271439254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0.17156324117835631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1.7910958031452111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4.4158359588950091E-2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8.5918070409647953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0.23284343812742136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0.21339894078955091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2.2278545486701651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0.21339894078955091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5.0596209407389736E-2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7.7303512899672242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5.8391673900142074</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A2-4F09-9A6F-40B96C3AD8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A2-4F09-9A6F-40B96C3AD8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57-4DF5-91BE-233E85DACB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57-4DF5-91BE-233E85DACB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0.30176554632104891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0.24693721890101905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2.5779893954915636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0.24693721890101905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0.88573831114237045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0.35139280274593965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5.2941809761830738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0.64459765786806678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0.52734647228255493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0.14702025375278893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1.5348705099375497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0.14702025375278893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0.52734647228255493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0.32568908154060505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6.38415380384534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6.2119038770104114</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4A-4E26-A8D5-1D32CAE62B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4A-4E26-A8D5-1D32CAE62B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867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RHU | Portsmouth Hospitals University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139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RHU | Portsmouth Hospitals University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578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RHU | Portsmouth Hospitals University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Portsmouth Hospitals University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81058546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121035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957910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6471709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Portsmouth Hospitals University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playing or providing activities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14958415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9972441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59144913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72872024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p71. Overall, do you feel you (the parent / carer) were well looked after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Portsmouth Hospitals University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Parents / carers being involved in decisions about their child / young person's care and treatment as much as they want to be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well looked after by staff</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58818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9696654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8C23FE2-E367-8403-EE38-FCD4C380B48D}"/>
              </a:ext>
            </a:extLst>
          </p:cNvPr>
          <p:cNvGraphicFramePr/>
          <p:nvPr>
            <p:extLst>
              <p:ext uri="{D42A27DB-BD31-4B8C-83A1-F6EECF244321}">
                <p14:modId xmlns:p14="http://schemas.microsoft.com/office/powerpoint/2010/main" val="22411418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D9ACF89-2998-4A91-B046-AF873B39EC7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92097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18948504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06935786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19967867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436661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59273836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13675082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2579320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02150820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15562236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968695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BCD4DFC-C595-3E9C-398E-F7581D261439}"/>
              </a:ext>
            </a:extLst>
          </p:cNvPr>
          <p:cNvGraphicFramePr/>
          <p:nvPr>
            <p:extLst>
              <p:ext uri="{D42A27DB-BD31-4B8C-83A1-F6EECF244321}">
                <p14:modId xmlns:p14="http://schemas.microsoft.com/office/powerpoint/2010/main" val="26437968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5E44F5B-4277-4727-E500-78BDF02592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29800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22450009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99903720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64180334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5245960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33336246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022609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00095558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741256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84148414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41236466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0795258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323B17-5FB5-B18A-5CE2-B718CE5D3416}"/>
              </a:ext>
            </a:extLst>
          </p:cNvPr>
          <p:cNvGraphicFramePr/>
          <p:nvPr>
            <p:extLst>
              <p:ext uri="{D42A27DB-BD31-4B8C-83A1-F6EECF244321}">
                <p14:modId xmlns:p14="http://schemas.microsoft.com/office/powerpoint/2010/main" val="6425868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0419894-D59B-C5FA-213C-852E1E47A1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91937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66831494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75870848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061352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56344288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1643920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6176706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56570E4-95C7-DF88-87BE-5B2265498B6C}"/>
              </a:ext>
            </a:extLst>
          </p:cNvPr>
          <p:cNvGraphicFramePr/>
          <p:nvPr>
            <p:extLst>
              <p:ext uri="{D42A27DB-BD31-4B8C-83A1-F6EECF244321}">
                <p14:modId xmlns:p14="http://schemas.microsoft.com/office/powerpoint/2010/main" val="42335004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A54ABCD-4534-E806-B277-349326E1F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35145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99127855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73666416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56099650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761166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86182007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54697832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405718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54532951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725859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59668078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58329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4431205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5F74C99-3D9E-234D-BED6-19E6F4261AA4}"/>
              </a:ext>
            </a:extLst>
          </p:cNvPr>
          <p:cNvGraphicFramePr/>
          <p:nvPr>
            <p:extLst>
              <p:ext uri="{D42A27DB-BD31-4B8C-83A1-F6EECF244321}">
                <p14:modId xmlns:p14="http://schemas.microsoft.com/office/powerpoint/2010/main" val="510209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F12580C-2A8C-6B8C-57B2-B7784DEF82B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696355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06366505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9791560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391158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42196538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4859596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408497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031DB02-A26E-C52C-BA0E-29D839D21D4E}"/>
              </a:ext>
            </a:extLst>
          </p:cNvPr>
          <p:cNvGraphicFramePr/>
          <p:nvPr>
            <p:extLst>
              <p:ext uri="{D42A27DB-BD31-4B8C-83A1-F6EECF244321}">
                <p14:modId xmlns:p14="http://schemas.microsoft.com/office/powerpoint/2010/main" val="27858245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6D7A5C7-3F7C-37E3-5DBC-39631D787F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7304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41957378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941523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22694881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23858495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90313926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5975220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858820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C9430C3-D0AD-3B84-1387-FAC592E3BBE8}"/>
              </a:ext>
            </a:extLst>
          </p:cNvPr>
          <p:cNvGraphicFramePr/>
          <p:nvPr>
            <p:extLst>
              <p:ext uri="{D42A27DB-BD31-4B8C-83A1-F6EECF244321}">
                <p14:modId xmlns:p14="http://schemas.microsoft.com/office/powerpoint/2010/main" val="784945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EFFFB33-4B95-9685-9C3E-C9C3923C91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23187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51160199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5314059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912019396"/>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88250187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6149218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01844742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8529811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36317239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8932640"/>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897177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641098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9001105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49726D-6DED-CD40-4D4D-D36AB5D40439}"/>
              </a:ext>
            </a:extLst>
          </p:cNvPr>
          <p:cNvGraphicFramePr/>
          <p:nvPr>
            <p:extLst>
              <p:ext uri="{D42A27DB-BD31-4B8C-83A1-F6EECF244321}">
                <p14:modId xmlns:p14="http://schemas.microsoft.com/office/powerpoint/2010/main" val="17423037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B4F17B7-C4A8-40C8-C337-CC34E9015D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4046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16476899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42631883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5962356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786250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818973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6751306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575108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C86F15-3F55-7AF4-0DEB-4A25BC1DFDD2}"/>
              </a:ext>
            </a:extLst>
          </p:cNvPr>
          <p:cNvGraphicFramePr/>
          <p:nvPr>
            <p:extLst>
              <p:ext uri="{D42A27DB-BD31-4B8C-83A1-F6EECF244321}">
                <p14:modId xmlns:p14="http://schemas.microsoft.com/office/powerpoint/2010/main" val="1532748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4D8DDFB-494F-DF25-C74B-3812B94478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14351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0221030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99322528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93131351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5412026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87489530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6256137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7336519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760306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30403676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4857450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5324214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4FDBD10-1693-344D-250E-DCAB0E1F9127}"/>
              </a:ext>
            </a:extLst>
          </p:cNvPr>
          <p:cNvGraphicFramePr/>
          <p:nvPr>
            <p:extLst>
              <p:ext uri="{D42A27DB-BD31-4B8C-83A1-F6EECF244321}">
                <p14:modId xmlns:p14="http://schemas.microsoft.com/office/powerpoint/2010/main" val="13012036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5D980FF-0F2F-34FD-6133-0AD269D4EB1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16160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77080314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10945582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4313951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67858800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19426668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919445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53276986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523938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3872972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7700E5-3D11-2295-669B-DA44A0989341}"/>
              </a:ext>
            </a:extLst>
          </p:cNvPr>
          <p:cNvGraphicFramePr/>
          <p:nvPr>
            <p:extLst>
              <p:ext uri="{D42A27DB-BD31-4B8C-83A1-F6EECF244321}">
                <p14:modId xmlns:p14="http://schemas.microsoft.com/office/powerpoint/2010/main" val="23630492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C2B193-07EA-173E-5708-D7AC1E496E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71368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47542201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161781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7933850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188837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1049577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861035-5BEF-3293-24CF-1DDD0B359F30}"/>
              </a:ext>
            </a:extLst>
          </p:cNvPr>
          <p:cNvGraphicFramePr/>
          <p:nvPr>
            <p:extLst>
              <p:ext uri="{D42A27DB-BD31-4B8C-83A1-F6EECF244321}">
                <p14:modId xmlns:p14="http://schemas.microsoft.com/office/powerpoint/2010/main" val="41800895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2BB384C-E029-8C89-5A0C-1E483FA5B6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03030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67093083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1043770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6807764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050938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6733511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4AB7582-FAFD-B79D-1979-E8984F62F0A8}"/>
              </a:ext>
            </a:extLst>
          </p:cNvPr>
          <p:cNvGraphicFramePr/>
          <p:nvPr>
            <p:extLst>
              <p:ext uri="{D42A27DB-BD31-4B8C-83A1-F6EECF244321}">
                <p14:modId xmlns:p14="http://schemas.microsoft.com/office/powerpoint/2010/main" val="41702968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3B263AC-771E-B0B5-EC35-A950B6AB76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96259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465643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7197571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14299668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67898678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9855734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8924487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9920B1-AEA5-8972-84FA-DD4E41E4D429}"/>
              </a:ext>
            </a:extLst>
          </p:cNvPr>
          <p:cNvGraphicFramePr/>
          <p:nvPr>
            <p:extLst>
              <p:ext uri="{D42A27DB-BD31-4B8C-83A1-F6EECF244321}">
                <p14:modId xmlns:p14="http://schemas.microsoft.com/office/powerpoint/2010/main" val="40668558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6186691-EF99-28C1-B6A4-E9D64E92DD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93699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92609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7965939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6411870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430797376"/>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718164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4350557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A2DAC6-E32B-493C-E84E-5ACFE8221372}"/>
              </a:ext>
            </a:extLst>
          </p:cNvPr>
          <p:cNvGraphicFramePr/>
          <p:nvPr>
            <p:extLst>
              <p:ext uri="{D42A27DB-BD31-4B8C-83A1-F6EECF244321}">
                <p14:modId xmlns:p14="http://schemas.microsoft.com/office/powerpoint/2010/main" val="24652564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EC8C856-EAAF-7A7D-E077-A7EFE4CD0B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160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374049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9446487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4413598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0468454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9D1FCC-47A2-36A1-034A-A7EF9F975440}"/>
              </a:ext>
            </a:extLst>
          </p:cNvPr>
          <p:cNvGraphicFramePr/>
          <p:nvPr>
            <p:extLst>
              <p:ext uri="{D42A27DB-BD31-4B8C-83A1-F6EECF244321}">
                <p14:modId xmlns:p14="http://schemas.microsoft.com/office/powerpoint/2010/main" val="32585223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793BCDB-5535-7BA9-E7A7-E4CB542E40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80987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234969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53250536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989554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3908386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1847CA-82B5-3A65-AF6B-5A1FB349815A}"/>
              </a:ext>
            </a:extLst>
          </p:cNvPr>
          <p:cNvGraphicFramePr/>
          <p:nvPr>
            <p:extLst>
              <p:ext uri="{D42A27DB-BD31-4B8C-83A1-F6EECF244321}">
                <p14:modId xmlns:p14="http://schemas.microsoft.com/office/powerpoint/2010/main" val="1425608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205DD63-4D23-C949-9974-0F6C4C24DC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17115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90117242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755932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3176519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20756071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2314789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170450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8F97470-0492-DB4E-8400-06F7357DA2A8}"/>
              </a:ext>
            </a:extLst>
          </p:cNvPr>
          <p:cNvGraphicFramePr/>
          <p:nvPr>
            <p:extLst>
              <p:ext uri="{D42A27DB-BD31-4B8C-83A1-F6EECF244321}">
                <p14:modId xmlns:p14="http://schemas.microsoft.com/office/powerpoint/2010/main" val="40606782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BB307D6-34FD-DCFB-3E8B-18401DB8EE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70084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51005805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524725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475541039"/>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140635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844865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E22629-7E77-FE1F-FDB0-8577ADF3E3EB}"/>
              </a:ext>
            </a:extLst>
          </p:cNvPr>
          <p:cNvGraphicFramePr/>
          <p:nvPr>
            <p:extLst>
              <p:ext uri="{D42A27DB-BD31-4B8C-83A1-F6EECF244321}">
                <p14:modId xmlns:p14="http://schemas.microsoft.com/office/powerpoint/2010/main" val="31376865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F65127-E16D-6C4D-7AAC-1C5AECE0B2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61840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76623314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62456899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608700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9710109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701643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6958886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86F448-4FAC-295B-2FDE-5F32B1683CBF}"/>
              </a:ext>
            </a:extLst>
          </p:cNvPr>
          <p:cNvGraphicFramePr/>
          <p:nvPr>
            <p:extLst>
              <p:ext uri="{D42A27DB-BD31-4B8C-83A1-F6EECF244321}">
                <p14:modId xmlns:p14="http://schemas.microsoft.com/office/powerpoint/2010/main" val="20289553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628207-C5E0-7F10-7E23-0AAA84498A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24689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9619410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32490875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24753999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79093901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53534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5822800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2581881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0741D7-E5FB-E0A3-F4C9-E0A2D9878D13}"/>
              </a:ext>
            </a:extLst>
          </p:cNvPr>
          <p:cNvGraphicFramePr/>
          <p:nvPr>
            <p:extLst>
              <p:ext uri="{D42A27DB-BD31-4B8C-83A1-F6EECF244321}">
                <p14:modId xmlns:p14="http://schemas.microsoft.com/office/powerpoint/2010/main" val="32178840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98E55B2-A7DD-73D1-AAC3-8A0B4FAC02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07949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72824690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81061111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84928799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962231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86592219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14004716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401042485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28777569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43305657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07678327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3887472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9718820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1F7216-2715-8B16-E498-13AF9519767A}"/>
              </a:ext>
            </a:extLst>
          </p:cNvPr>
          <p:cNvGraphicFramePr/>
          <p:nvPr>
            <p:extLst>
              <p:ext uri="{D42A27DB-BD31-4B8C-83A1-F6EECF244321}">
                <p14:modId xmlns:p14="http://schemas.microsoft.com/office/powerpoint/2010/main" val="26949066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D12D30F-32CB-2A7D-DD6F-01F45DFD76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58283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18370405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9234892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01876693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79698451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6130482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2265235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5064512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16145556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11885</Words>
  <Application>Microsoft Office PowerPoint</Application>
  <PresentationFormat>Widescreen</PresentationFormat>
  <Paragraphs>1596</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Portsmouth Hospitals University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